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13"/>
  </p:notesMasterIdLst>
  <p:sldIdLst>
    <p:sldId id="1014" r:id="rId2"/>
    <p:sldId id="1016" r:id="rId3"/>
    <p:sldId id="1071" r:id="rId4"/>
    <p:sldId id="1072" r:id="rId5"/>
    <p:sldId id="1073" r:id="rId6"/>
    <p:sldId id="1153" r:id="rId7"/>
    <p:sldId id="1047" r:id="rId8"/>
    <p:sldId id="609" r:id="rId9"/>
    <p:sldId id="610" r:id="rId10"/>
    <p:sldId id="611" r:id="rId11"/>
    <p:sldId id="612" r:id="rId12"/>
    <p:sldId id="613" r:id="rId13"/>
    <p:sldId id="614" r:id="rId14"/>
    <p:sldId id="618" r:id="rId15"/>
    <p:sldId id="619" r:id="rId16"/>
    <p:sldId id="620" r:id="rId17"/>
    <p:sldId id="621" r:id="rId18"/>
    <p:sldId id="617" r:id="rId19"/>
    <p:sldId id="839" r:id="rId20"/>
    <p:sldId id="1056" r:id="rId21"/>
    <p:sldId id="1144" r:id="rId22"/>
    <p:sldId id="1152" r:id="rId23"/>
    <p:sldId id="1154" r:id="rId24"/>
    <p:sldId id="1074" r:id="rId25"/>
    <p:sldId id="1075" r:id="rId26"/>
    <p:sldId id="1165" r:id="rId27"/>
    <p:sldId id="1164" r:id="rId28"/>
    <p:sldId id="1166" r:id="rId29"/>
    <p:sldId id="1167" r:id="rId30"/>
    <p:sldId id="1168" r:id="rId31"/>
    <p:sldId id="1169" r:id="rId32"/>
    <p:sldId id="1170" r:id="rId33"/>
    <p:sldId id="1187" r:id="rId34"/>
    <p:sldId id="1188" r:id="rId35"/>
    <p:sldId id="1281" r:id="rId36"/>
    <p:sldId id="1284" r:id="rId37"/>
    <p:sldId id="1282" r:id="rId38"/>
    <p:sldId id="1283" r:id="rId39"/>
    <p:sldId id="1273" r:id="rId40"/>
    <p:sldId id="1274" r:id="rId41"/>
    <p:sldId id="1275" r:id="rId42"/>
    <p:sldId id="1276" r:id="rId43"/>
    <p:sldId id="1277" r:id="rId44"/>
    <p:sldId id="1278" r:id="rId45"/>
    <p:sldId id="1279" r:id="rId46"/>
    <p:sldId id="1280" r:id="rId47"/>
    <p:sldId id="1269" r:id="rId48"/>
    <p:sldId id="1270" r:id="rId49"/>
    <p:sldId id="1271" r:id="rId50"/>
    <p:sldId id="1163" r:id="rId51"/>
    <p:sldId id="1199" r:id="rId52"/>
    <p:sldId id="1200" r:id="rId53"/>
    <p:sldId id="1201" r:id="rId54"/>
    <p:sldId id="1202" r:id="rId55"/>
    <p:sldId id="1203" r:id="rId56"/>
    <p:sldId id="1192" r:id="rId57"/>
    <p:sldId id="1193" r:id="rId58"/>
    <p:sldId id="1204" r:id="rId59"/>
    <p:sldId id="1194" r:id="rId60"/>
    <p:sldId id="1195" r:id="rId61"/>
    <p:sldId id="1196" r:id="rId62"/>
    <p:sldId id="1209" r:id="rId63"/>
    <p:sldId id="1206" r:id="rId64"/>
    <p:sldId id="1215" r:id="rId65"/>
    <p:sldId id="1205" r:id="rId66"/>
    <p:sldId id="1210" r:id="rId67"/>
    <p:sldId id="1211" r:id="rId68"/>
    <p:sldId id="1212" r:id="rId69"/>
    <p:sldId id="1213" r:id="rId70"/>
    <p:sldId id="1214" r:id="rId71"/>
    <p:sldId id="1207" r:id="rId72"/>
    <p:sldId id="1197" r:id="rId73"/>
    <p:sldId id="1216" r:id="rId74"/>
    <p:sldId id="1198" r:id="rId75"/>
    <p:sldId id="1229" r:id="rId76"/>
    <p:sldId id="1220" r:id="rId77"/>
    <p:sldId id="1221" r:id="rId78"/>
    <p:sldId id="1222" r:id="rId79"/>
    <p:sldId id="1227" r:id="rId80"/>
    <p:sldId id="1208" r:id="rId81"/>
    <p:sldId id="1228" r:id="rId82"/>
    <p:sldId id="1232" r:id="rId83"/>
    <p:sldId id="1223" r:id="rId84"/>
    <p:sldId id="1230" r:id="rId85"/>
    <p:sldId id="1231" r:id="rId86"/>
    <p:sldId id="1225" r:id="rId87"/>
    <p:sldId id="1233" r:id="rId88"/>
    <p:sldId id="1236" r:id="rId89"/>
    <p:sldId id="1237" r:id="rId90"/>
    <p:sldId id="1238" r:id="rId91"/>
    <p:sldId id="1239" r:id="rId92"/>
    <p:sldId id="1241" r:id="rId93"/>
    <p:sldId id="1242" r:id="rId94"/>
    <p:sldId id="1243" r:id="rId95"/>
    <p:sldId id="1244" r:id="rId96"/>
    <p:sldId id="1245" r:id="rId97"/>
    <p:sldId id="1246" r:id="rId98"/>
    <p:sldId id="1247" r:id="rId99"/>
    <p:sldId id="1248" r:id="rId100"/>
    <p:sldId id="1249" r:id="rId101"/>
    <p:sldId id="1253" r:id="rId102"/>
    <p:sldId id="1256" r:id="rId103"/>
    <p:sldId id="1255" r:id="rId104"/>
    <p:sldId id="1224" r:id="rId105"/>
    <p:sldId id="1285" r:id="rId106"/>
    <p:sldId id="1217" r:id="rId107"/>
    <p:sldId id="1257" r:id="rId108"/>
    <p:sldId id="1226" r:id="rId109"/>
    <p:sldId id="1218" r:id="rId110"/>
    <p:sldId id="1219" r:id="rId111"/>
    <p:sldId id="1260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9" autoAdjust="0"/>
    <p:restoredTop sz="94944" autoAdjust="0"/>
  </p:normalViewPr>
  <p:slideViewPr>
    <p:cSldViewPr snapToGrid="0">
      <p:cViewPr>
        <p:scale>
          <a:sx n="140" d="100"/>
          <a:sy n="140" d="100"/>
        </p:scale>
        <p:origin x="30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12/21/23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9.png"/><Relationship Id="rId4" Type="http://schemas.openxmlformats.org/officeDocument/2006/relationships/image" Target="../media/image5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2853804" y="1102160"/>
            <a:ext cx="623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의료 실무자를 위한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ko-KR" sz="4800" dirty="0">
                <a:solidFill>
                  <a:schemeClr val="bg1"/>
                </a:solidFill>
              </a:rPr>
              <a:t>ChatGPT</a:t>
            </a:r>
            <a:r>
              <a:rPr kumimoji="1" lang="ko-KR" altLang="en-US" sz="4800" dirty="0">
                <a:solidFill>
                  <a:schemeClr val="bg1"/>
                </a:solidFill>
              </a:rPr>
              <a:t>의 이해</a:t>
            </a:r>
            <a:endParaRPr kumimoji="1" lang="en-US" altLang="ko-KR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07DBA3-21E4-80AC-95ED-73BE884D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C65696-56DD-F499-9089-09968AFAE19E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3CDDBA-EBCD-6B0D-F0FA-AFBA63449FD4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8DA0FEC-A816-31BF-FE30-E8E346DEB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B49ADAD-1F6E-8C6E-8A41-52C8A4BB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52A9BD-A814-418C-0B6E-16D080FF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7303F3-0D38-02FC-BD90-734EFE1B058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06234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E7EEA-C1A7-5E37-7DF4-2A1A502F49A0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823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F25734-3986-9C1B-3945-2D2827DECB7D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047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7750510" y="2139362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46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의 인류문명 관점의 의미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kumimoji="1" lang="en-US" altLang="ko-KR" dirty="0"/>
          </a:p>
          <a:p>
            <a:r>
              <a:rPr kumimoji="1" lang="en-US" altLang="ko-KR" dirty="0"/>
              <a:t>AI</a:t>
            </a:r>
            <a:r>
              <a:rPr kumimoji="1" lang="ko-KR" altLang="en-US" dirty="0"/>
              <a:t>의 실 활용 방법을 제시한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데모</a:t>
            </a:r>
            <a:r>
              <a:rPr kumimoji="1" lang="en-US" altLang="ko-KR" dirty="0"/>
              <a:t>’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80134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의 임팩트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에 의한 돈이 보이게 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새 사업 기회를 보이게 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연구 관점이 아닌 실 적용을 이끌었다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실 생활로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를 가져오게</a:t>
            </a:r>
            <a:r>
              <a:rPr kumimoji="1"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144577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C14998D-2E8B-52EA-7705-436A17AC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325" y="2178453"/>
            <a:ext cx="7213600" cy="3556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의 등장</a:t>
            </a:r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E5062-A357-029C-01EF-91AE60CA423C}"/>
              </a:ext>
            </a:extLst>
          </p:cNvPr>
          <p:cNvSpPr txBox="1"/>
          <p:nvPr/>
        </p:nvSpPr>
        <p:spPr>
          <a:xfrm>
            <a:off x="6511415" y="5534398"/>
            <a:ext cx="165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/>
              <a:t>ChatGPT </a:t>
            </a:r>
            <a:r>
              <a:rPr kumimoji="1" lang="ko-Kore-US" altLang="en-US" sz="2000"/>
              <a:t>공개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C5DD6B-EE37-5F44-A186-826310CE4BF1}"/>
              </a:ext>
            </a:extLst>
          </p:cNvPr>
          <p:cNvSpPr/>
          <p:nvPr/>
        </p:nvSpPr>
        <p:spPr>
          <a:xfrm flipV="1">
            <a:off x="7262648" y="5047582"/>
            <a:ext cx="252248" cy="400111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326620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53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대비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2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</a:t>
            </a:r>
            <a:r>
              <a:rPr kumimoji="1" lang="ko-KR" altLang="en-US" dirty="0"/>
              <a:t>가 바꾼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연구를 위안 기반이 형성되었다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디바이스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 소수 연구자와 소수 기업의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1357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기계와의 입출력 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모든 디지털 디바이스들</a:t>
            </a:r>
            <a:endParaRPr kumimoji="1" lang="en-US" altLang="ko-KR" dirty="0"/>
          </a:p>
          <a:p>
            <a:r>
              <a:rPr kumimoji="1" lang="ko-KR" altLang="en-US" dirty="0"/>
              <a:t>고도화 되는 기존 서비스들</a:t>
            </a:r>
            <a:endParaRPr kumimoji="1" lang="en-US" altLang="ko-KR" dirty="0"/>
          </a:p>
          <a:p>
            <a:r>
              <a:rPr kumimoji="1" lang="ko-KR" altLang="en-US" dirty="0"/>
              <a:t>새로운 서비스들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모든 이의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819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흐름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농경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종이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증기기관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자동차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통신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모바일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iPhone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이제 </a:t>
            </a:r>
            <a:r>
              <a:rPr kumimoji="1" lang="en-US" altLang="ko-KR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2084533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의료에서는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20" y="3318326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04877" y="4028170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2064417" y="42570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81" y="1690688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087835" y="308296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의료 실무자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2733951" y="2418310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3259486" y="25729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>
                <a:solidFill>
                  <a:schemeClr val="accent5"/>
                </a:solidFill>
              </a:rPr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682" y="3365335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7480717" y="4452588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 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요약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답변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512" y="3618451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5770041" y="3522490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6500504" y="4028170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810" y="5010366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7275765" y="6221395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예약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커머스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검색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6502978" y="5579532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447" y="5314039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870" y="5025832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73" y="5717648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5150768" y="622139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신규 서비스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6616654" y="2350500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3412213" y="4563132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7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317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86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452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372227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CTO/CAIO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집값</a:t>
            </a:r>
            <a:endParaRPr sz="28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800" b="1" dirty="0"/>
              <a:t>골절 여부</a:t>
            </a:r>
            <a:endParaRPr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활용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594477" y="32994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 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46052"/>
            <a:ext cx="97654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근거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783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딥러닝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1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위키피디아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온라인상의 </a:t>
            </a:r>
            <a:r>
              <a:rPr kumimoji="1" lang="en-US" altLang="ko-KR" dirty="0"/>
              <a:t>text, e-book,</a:t>
            </a:r>
            <a:r>
              <a:rPr kumimoji="1" lang="ko-KR" altLang="en-US" dirty="0"/>
              <a:t> 저널</a:t>
            </a:r>
            <a:r>
              <a:rPr kumimoji="1" lang="en-US" altLang="ko-KR" dirty="0"/>
              <a:t>, Reddit, </a:t>
            </a:r>
            <a:r>
              <a:rPr kumimoji="1" lang="ko-KR" altLang="en-US" dirty="0"/>
              <a:t>논문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GPT-3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735GB</a:t>
            </a:r>
          </a:p>
        </p:txBody>
      </p:sp>
    </p:spTree>
    <p:extLst>
      <p:ext uri="{BB962C8B-B14F-4D97-AF65-F5344CB8AC3E}">
        <p14:creationId xmlns:p14="http://schemas.microsoft.com/office/powerpoint/2010/main" val="1881182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5727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134B77C9-B877-1F42-3A8B-7B50E774F801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52451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2033075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82396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8862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2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33359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40707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8764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483778" y="2268841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99179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 지침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(Custom Indstructions)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 관한 기능이 추가되었다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이 기능을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사용하면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6FAAA-08E1-48EF-6DE3-0E45AA0BEB8D}"/>
              </a:ext>
            </a:extLst>
          </p:cNvPr>
          <p:cNvSpPr/>
          <p:nvPr/>
        </p:nvSpPr>
        <p:spPr>
          <a:xfrm flipV="1">
            <a:off x="4461932" y="2879811"/>
            <a:ext cx="320704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7EC60-94F6-93BC-D199-9624CDF2D661}"/>
              </a:ext>
            </a:extLst>
          </p:cNvPr>
          <p:cNvSpPr/>
          <p:nvPr/>
        </p:nvSpPr>
        <p:spPr>
          <a:xfrm flipV="1">
            <a:off x="9592733" y="2563631"/>
            <a:ext cx="2352162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/>
              <a:t>x</a:t>
            </a:r>
            <a:r>
              <a:rPr kumimoji="1" lang="en-US" altLang="ko-KR"/>
              <a:t>c</a:t>
            </a:r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A79D0E-7D81-4231-9263-018518F5E63C}"/>
              </a:ext>
            </a:extLst>
          </p:cNvPr>
          <p:cNvSpPr/>
          <p:nvPr/>
        </p:nvSpPr>
        <p:spPr>
          <a:xfrm flipV="1">
            <a:off x="7687220" y="2876995"/>
            <a:ext cx="711713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/>
              <a:t>x</a:t>
            </a:r>
            <a:r>
              <a:rPr kumimoji="1" lang="en-US" altLang="ko-KR"/>
              <a:t>c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75411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970209" y="2865996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374115" y="5466725"/>
            <a:ext cx="399179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때문에 매번 대화를 할 때마다 반복적인 지침을 정할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필요가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AE2C-57B7-7570-3C0A-2811921AC71F}"/>
              </a:ext>
            </a:extLst>
          </p:cNvPr>
          <p:cNvSpPr/>
          <p:nvPr/>
        </p:nvSpPr>
        <p:spPr>
          <a:xfrm flipV="1">
            <a:off x="4487333" y="3429000"/>
            <a:ext cx="366807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0162C-3580-12F9-23DB-17557DC3A955}"/>
              </a:ext>
            </a:extLst>
          </p:cNvPr>
          <p:cNvSpPr/>
          <p:nvPr/>
        </p:nvSpPr>
        <p:spPr>
          <a:xfrm flipV="1">
            <a:off x="8209779" y="3436419"/>
            <a:ext cx="493954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54068-E35C-2D4E-95E3-70BCD068F806}"/>
              </a:ext>
            </a:extLst>
          </p:cNvPr>
          <p:cNvSpPr/>
          <p:nvPr/>
        </p:nvSpPr>
        <p:spPr>
          <a:xfrm flipV="1">
            <a:off x="11563894" y="3155971"/>
            <a:ext cx="25958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751879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51160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3616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아키텍처를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550759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기반으로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</p:spTree>
    <p:extLst>
      <p:ext uri="{BB962C8B-B14F-4D97-AF65-F5344CB8AC3E}">
        <p14:creationId xmlns:p14="http://schemas.microsoft.com/office/powerpoint/2010/main" val="2213837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3600633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와우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7B3F5C-C156-4757-9319-05C9678A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133" y="307691"/>
            <a:ext cx="6976804" cy="64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6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모델로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816094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943656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690105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수많은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3989730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웹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3504613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페이지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495658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6077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책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103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책</a:t>
            </a:r>
          </a:p>
        </p:txBody>
      </p:sp>
    </p:spTree>
    <p:extLst>
      <p:ext uri="{BB962C8B-B14F-4D97-AF65-F5344CB8AC3E}">
        <p14:creationId xmlns:p14="http://schemas.microsoft.com/office/powerpoint/2010/main" val="2672595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논문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책</a:t>
            </a:r>
            <a:r>
              <a:rPr kumimoji="1" lang="en-US" altLang="ko-KR" sz="2400"/>
              <a:t>,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94418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와우</a:t>
            </a:r>
            <a:r>
              <a:rPr kumimoji="1" lang="en-US" altLang="ko-KR" dirty="0"/>
              <a:t>!</a:t>
            </a:r>
            <a:endParaRPr kumimoji="1" lang="ko-Kore-US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E6F768-0633-75E5-51AB-F3457238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706" y="126599"/>
            <a:ext cx="6191667" cy="673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5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 내용은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주어진 데이터로 학습된 모델이 그럴 듯한 한 단어를 고른다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6488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900" y="3031098"/>
            <a:ext cx="1691575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BDFD07DB-F0C9-54AC-E153-8958C09E47A5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8D663F16-61A9-3E42-FD1F-6D58ECF9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</p:spTree>
    <p:extLst>
      <p:ext uri="{BB962C8B-B14F-4D97-AF65-F5344CB8AC3E}">
        <p14:creationId xmlns:p14="http://schemas.microsoft.com/office/powerpoint/2010/main" val="2969901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0C6FD448-70D9-10ED-8B2E-838A7DDE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5" name="Google Shape;153;p24">
            <a:extLst>
              <a:ext uri="{FF2B5EF4-FFF2-40B4-BE49-F238E27FC236}">
                <a16:creationId xmlns:a16="http://schemas.microsoft.com/office/drawing/2014/main" id="{ED2B17D2-3968-AA88-7742-D67C44BC8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86021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5B13FA3D-F71B-57DE-EF36-05C70967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4" name="Google Shape;153;p24">
            <a:extLst>
              <a:ext uri="{FF2B5EF4-FFF2-40B4-BE49-F238E27FC236}">
                <a16:creationId xmlns:a16="http://schemas.microsoft.com/office/drawing/2014/main" id="{9EBEA61B-99F0-4DC6-DD87-12322BFE4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56669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BDF07FF1-93B5-11CD-31DF-97876A34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</p:spTree>
    <p:extLst>
      <p:ext uri="{BB962C8B-B14F-4D97-AF65-F5344CB8AC3E}">
        <p14:creationId xmlns:p14="http://schemas.microsoft.com/office/powerpoint/2010/main" val="2914233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86" y="325657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6CB0B727-2C38-396A-0670-929B9C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6" name="Google Shape;153;p24">
            <a:extLst>
              <a:ext uri="{FF2B5EF4-FFF2-40B4-BE49-F238E27FC236}">
                <a16:creationId xmlns:a16="http://schemas.microsoft.com/office/drawing/2014/main" id="{9EE1629A-E00F-EDDF-50CB-F487D6DB6489}"/>
              </a:ext>
            </a:extLst>
          </p:cNvPr>
          <p:cNvSpPr txBox="1"/>
          <p:nvPr/>
        </p:nvSpPr>
        <p:spPr>
          <a:xfrm>
            <a:off x="8332726" y="3576435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0.0013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44213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분류와 신뢰도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C4D4C-C285-6AFB-94EF-52D42CC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01" y="2349701"/>
            <a:ext cx="6242121" cy="420052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6F4C77-1204-13F0-0EC7-EE3668CA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397" cy="4351338"/>
          </a:xfrm>
        </p:spPr>
        <p:txBody>
          <a:bodyPr/>
          <a:lstStyle/>
          <a:p>
            <a:r>
              <a:rPr lang="ko-Kore-US" altLang="en-US"/>
              <a:t>정답을</a:t>
            </a:r>
            <a:r>
              <a:rPr lang="ko-KR" altLang="en-US"/>
              <a:t> 모른다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선택지 중에 최고 값의 것을 고른다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358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대답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는 기억하지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최고값의 선택지를 고를 뿐이다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CA1BA-576C-85B5-71B3-70B8BD8E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871" y="4001294"/>
            <a:ext cx="1507259" cy="14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5C5-9195-2413-C901-A4D2F1B0D020}"/>
              </a:ext>
            </a:extLst>
          </p:cNvPr>
          <p:cNvSpPr txBox="1"/>
          <p:nvPr/>
        </p:nvSpPr>
        <p:spPr>
          <a:xfrm>
            <a:off x="405114" y="3929868"/>
            <a:ext cx="442775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400">
                <a:solidFill>
                  <a:srgbClr val="374151"/>
                </a:solidFill>
                <a:latin typeface="Söhne"/>
              </a:rPr>
              <a:t>ChatGPT</a:t>
            </a:r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의 학습데이터 구성은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?</a:t>
            </a:r>
          </a:p>
          <a:p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GPT-3.5</a:t>
            </a:r>
            <a:r>
              <a:rPr kumimoji="1"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아키텍처를 기반으로 한</a:t>
            </a:r>
            <a:endParaRPr lang="en-US" altLang="ko-KR" sz="2400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모델로</a:t>
            </a:r>
            <a:r>
              <a:rPr kumimoji="1" lang="en-US" altLang="ko-Kore-US" sz="2400"/>
              <a:t>,</a:t>
            </a:r>
            <a:r>
              <a:rPr kumimoji="1" lang="ko-KR" altLang="en-US" sz="2400"/>
              <a:t> </a:t>
            </a:r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가 수많은 웹 페이지</a:t>
            </a:r>
            <a:r>
              <a:rPr lang="en-US" altLang="ko-KR" sz="2400" b="0" i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 책</a:t>
            </a:r>
            <a:r>
              <a:rPr lang="en-US" altLang="ko-KR" sz="2400" b="0" i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kumimoji="1" lang="ko-Kore-US" altLang="en-US" sz="2400"/>
          </a:p>
        </p:txBody>
      </p:sp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3584C43E-55DB-5C1D-3599-D4F14EBD81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058" y="455277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A5626-077D-8A90-F1E5-5CB7F406B453}"/>
              </a:ext>
            </a:extLst>
          </p:cNvPr>
          <p:cNvSpPr txBox="1"/>
          <p:nvPr/>
        </p:nvSpPr>
        <p:spPr>
          <a:xfrm>
            <a:off x="8323687" y="3068673"/>
            <a:ext cx="346319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자동차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0.000000120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논문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0.000083114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사랑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0.000000023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우산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0.000000001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  <a:endParaRPr kumimoji="1" lang="ko-Kore-US" altLang="en-US" sz="2400"/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782464E1-935D-7A6B-1CD1-3631006EF0D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18" y="443024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760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942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제약 많은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22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믿을만</a:t>
            </a:r>
            <a:r>
              <a:rPr kumimoji="1" lang="ko-KR" altLang="en-US"/>
              <a:t> 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의 답은 그럴 듯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믿을만 하지 못하다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“It still is not fully reliable”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from 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  <a:p>
            <a:r>
              <a:rPr kumimoji="1" lang="ko-KR" altLang="en-US" dirty="0"/>
              <a:t>환각</a:t>
            </a:r>
            <a:r>
              <a:rPr kumimoji="1" lang="en-US" altLang="ko-KR" dirty="0"/>
              <a:t>(hallucination)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893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개요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사실성 검사 결과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C7547-2480-7061-3F11-D5D66B5D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81" y="1690688"/>
            <a:ext cx="755638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6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안전하지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안전성에 대한 보장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보장은 못하면서 기술 보고서에 많이 언급된다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반증이다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홈페이지 주 메뉴중 하나가 </a:t>
            </a:r>
            <a:r>
              <a:rPr kumimoji="1" lang="en-US" altLang="ko-KR" dirty="0"/>
              <a:t>‘Safety’</a:t>
            </a:r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AE4A9-1296-2681-44A9-01AEFB63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4001294"/>
            <a:ext cx="5435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94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의료용 사용 불허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다음이 허용되지 않음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건강 상태를 얘기하는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치료 방법을 제공하는 것</a:t>
            </a:r>
            <a:endParaRPr kumimoji="1" lang="en-US" altLang="ko-KR" dirty="0"/>
          </a:p>
          <a:p>
            <a:r>
              <a:rPr kumimoji="1" lang="ko-KR" altLang="en-US" dirty="0"/>
              <a:t>환자가 직접 받을 응답에 사용하면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49B68-9265-EA59-D3F5-04032E60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21" y="3928533"/>
            <a:ext cx="7367913" cy="215476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26620-8118-75B3-891E-A86474777B8F}"/>
              </a:ext>
            </a:extLst>
          </p:cNvPr>
          <p:cNvSpPr txBox="1"/>
          <p:nvPr/>
        </p:nvSpPr>
        <p:spPr>
          <a:xfrm>
            <a:off x="6527801" y="6354375"/>
            <a:ext cx="4480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200"/>
              <a:t>from openai usage poliy : https://openai.com/policies/usage-policies</a:t>
            </a:r>
            <a:endParaRPr kumimoji="1" lang="ko-Kore-US" altLang="en-US" sz="1200"/>
          </a:p>
        </p:txBody>
      </p:sp>
    </p:spTree>
    <p:extLst>
      <p:ext uri="{BB962C8B-B14F-4D97-AF65-F5344CB8AC3E}">
        <p14:creationId xmlns:p14="http://schemas.microsoft.com/office/powerpoint/2010/main" val="208843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답변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없었는데 있습니다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44ABF-698B-CFC7-5333-0886C67B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66" y="191366"/>
            <a:ext cx="6605206" cy="64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58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길이 제약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입력과 출력 길이에 제약이 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거의 극복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GPT-3.5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A4 4</a:t>
            </a:r>
            <a:r>
              <a:rPr kumimoji="1" lang="ko-KR" altLang="en-US" dirty="0"/>
              <a:t>장 정도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GPT-4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120</a:t>
            </a:r>
            <a:r>
              <a:rPr kumimoji="1" lang="ko-KR" altLang="en-US" dirty="0"/>
              <a:t>장 정도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43078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제한된 활용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CB8EF-DCD1-3596-CF43-0068C8C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57" y="1457402"/>
            <a:ext cx="9017643" cy="53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8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162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그래도 쓸만한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1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요약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0D90D-5D0F-61F6-9793-1ACB7DBA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83" y="276096"/>
            <a:ext cx="6187017" cy="45033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1BB8A-69E5-14EE-A800-B7A7E296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783" y="4914371"/>
            <a:ext cx="6187017" cy="186624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73881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기반 답변</a:t>
            </a:r>
            <a:endParaRPr kumimoji="1" lang="ko-Kore-US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7CABA6-403A-28F2-BEA1-CD8F08AC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66" y="593725"/>
            <a:ext cx="6492515" cy="380894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400BB-ECC0-8416-D7C6-8964E673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66" y="4741332"/>
            <a:ext cx="4492490" cy="182880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590825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보고서 초안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F3351-F903-B160-5F75-0AE4D925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539749"/>
            <a:ext cx="6129867" cy="603755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4750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데이터 쌍만 있으며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05164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번역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48EB0-2871-9EB8-281A-CD2274AF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99" y="2003206"/>
            <a:ext cx="6798733" cy="45997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18703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162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의료 실무자의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9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 dirty="0"/>
              <a:t>글쎄</a:t>
            </a:r>
            <a:r>
              <a:rPr kumimoji="1" lang="en-US" altLang="ko-Kore-US" dirty="0"/>
              <a:t>…</a:t>
            </a:r>
            <a:r>
              <a:rPr kumimoji="1" lang="en-US" altLang="ko-KR" dirty="0"/>
              <a:t>.?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2124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7949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AlphaGo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임팩트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77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이전의 </a:t>
            </a:r>
            <a:r>
              <a:rPr kumimoji="1" lang="en-US" altLang="ko-KR" dirty="0"/>
              <a:t>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영화나 책에서 언급</a:t>
            </a:r>
            <a:endParaRPr kumimoji="1" lang="en-US" altLang="ko-KR" dirty="0"/>
          </a:p>
          <a:p>
            <a:r>
              <a:rPr kumimoji="1" lang="ko-KR" altLang="en-US" dirty="0"/>
              <a:t>일종의 마법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6BA7D-BD60-BEB2-89A2-A31208A75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062" y="1825625"/>
            <a:ext cx="6656408" cy="36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59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AlphaGo </a:t>
            </a:r>
            <a:r>
              <a:rPr kumimoji="1" lang="ko-KR" altLang="en-US" dirty="0"/>
              <a:t>이전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소수의 연구자에 의해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79B450-30A4-E6EC-7153-68FBC367E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35" y="3429000"/>
            <a:ext cx="7772400" cy="3011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0F19F-4E06-A955-59CF-DF62BFF1A993}"/>
              </a:ext>
            </a:extLst>
          </p:cNvPr>
          <p:cNvSpPr txBox="1"/>
          <p:nvPr/>
        </p:nvSpPr>
        <p:spPr>
          <a:xfrm>
            <a:off x="5901600" y="5791199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2000"/>
              <a:t>AlphaGo</a:t>
            </a:r>
            <a:endParaRPr kumimoji="1" lang="ko-Kore-US" altLang="en-US" sz="2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8FF778-B3BD-5139-B09F-3D4D583B3AED}"/>
              </a:ext>
            </a:extLst>
          </p:cNvPr>
          <p:cNvSpPr/>
          <p:nvPr/>
        </p:nvSpPr>
        <p:spPr>
          <a:xfrm flipV="1">
            <a:off x="6223322" y="5162735"/>
            <a:ext cx="314111" cy="62846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773492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AlphaGo</a:t>
            </a:r>
            <a:r>
              <a:rPr kumimoji="1" lang="ko-KR" altLang="en-US" dirty="0"/>
              <a:t> 이후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전 세계 사람이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용어를 알게 하였다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AI</a:t>
            </a:r>
            <a:r>
              <a:rPr kumimoji="1" lang="ko-KR" altLang="en-US" dirty="0"/>
              <a:t>가 무엇을 할 수 있는지 보게 되었다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그래도 뭔가 마법같은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2094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AlphaGo</a:t>
            </a:r>
            <a:r>
              <a:rPr kumimoji="1" lang="ko-KR" altLang="en-US" dirty="0"/>
              <a:t> 영향력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엄청난 시장의 가능성이 어필됨</a:t>
            </a:r>
            <a:endParaRPr kumimoji="1" lang="en-US" altLang="ko-KR" dirty="0"/>
          </a:p>
          <a:p>
            <a:r>
              <a:rPr kumimoji="1" lang="ko-KR" altLang="en-US" dirty="0"/>
              <a:t>엄청난 연구 시장이 열림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 돈벌은 곳은 </a:t>
            </a:r>
            <a:r>
              <a:rPr kumimoji="1" lang="en-US" altLang="ko-KR" dirty="0"/>
              <a:t>NVIDA</a:t>
            </a:r>
            <a:r>
              <a:rPr kumimoji="1" lang="ko-KR" altLang="en-US" dirty="0"/>
              <a:t> 밖에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93C63-CC03-BDA8-1B11-4BE3C0A8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98" y="1027906"/>
            <a:ext cx="5324871" cy="55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44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성공적인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결과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43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몇 곳에서는 크게 활용된</a:t>
            </a:r>
            <a:r>
              <a:rPr kumimoji="1" lang="en-US" altLang="ko-KR" dirty="0"/>
              <a:t>…</a:t>
            </a:r>
          </a:p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의료 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로봇 제어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BBDBC8-8D21-B3B3-3796-BD69C72D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98" y="3400097"/>
            <a:ext cx="2526264" cy="2452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08B3EC-61B2-AF8C-9D17-931BF3EF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40" y="3400097"/>
            <a:ext cx="2364790" cy="26887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AC040E-2226-BBE8-6F03-8E0D67F53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05" y="3400097"/>
            <a:ext cx="2587072" cy="24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65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아직은 먼 </a:t>
            </a:r>
            <a:r>
              <a:rPr kumimoji="1" lang="en-US" altLang="ko-KR" dirty="0"/>
              <a:t>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43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하지만 생활에 적용된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는 거의</a:t>
            </a:r>
            <a:r>
              <a:rPr kumimoji="1" lang="en-US" altLang="ko-KR" dirty="0"/>
              <a:t>…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AI</a:t>
            </a:r>
            <a:r>
              <a:rPr kumimoji="1" lang="ko-KR" altLang="en-US" dirty="0"/>
              <a:t> 스피커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iPhone </a:t>
            </a:r>
            <a:r>
              <a:rPr kumimoji="1" lang="ko-KR" altLang="en-US" dirty="0"/>
              <a:t>인증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‘AI</a:t>
            </a:r>
            <a:r>
              <a:rPr kumimoji="1" lang="ko-KR" altLang="en-US" dirty="0"/>
              <a:t>가</a:t>
            </a:r>
            <a:r>
              <a:rPr kumimoji="1" lang="en-US" altLang="ko-KR" dirty="0"/>
              <a:t> </a:t>
            </a:r>
            <a:r>
              <a:rPr kumimoji="1" lang="ko-KR" altLang="en-US" dirty="0"/>
              <a:t>온다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라고는 하지만</a:t>
            </a:r>
            <a:r>
              <a:rPr kumimoji="1"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0693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 활용이 힘든 이유가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사용자는 마법을 원한다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딥러닝은 철저하게 </a:t>
            </a:r>
            <a:r>
              <a:rPr kumimoji="1" lang="en-US" altLang="ko-KR" dirty="0"/>
              <a:t>(</a:t>
            </a:r>
            <a:r>
              <a:rPr kumimoji="1" lang="ko-KR" altLang="en-US" dirty="0"/>
              <a:t>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출력</a:t>
            </a:r>
            <a:r>
              <a:rPr kumimoji="1" lang="en-US" altLang="ko-KR" dirty="0"/>
              <a:t>)</a:t>
            </a:r>
            <a:r>
              <a:rPr kumimoji="1" lang="ko-KR" altLang="en-US" dirty="0"/>
              <a:t> 데이터 쌍이 있어야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26548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</a:t>
            </a:r>
            <a:r>
              <a:rPr kumimoji="1" lang="ko-KR" altLang="en-US" dirty="0"/>
              <a:t>의 인류문명 관점의 의미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dirty="0"/>
          </a:p>
          <a:p>
            <a:r>
              <a:rPr kumimoji="1" lang="en-US" altLang="ko-KR" dirty="0"/>
              <a:t>AI</a:t>
            </a:r>
            <a:r>
              <a:rPr kumimoji="1" lang="ko-KR" altLang="en-US" dirty="0"/>
              <a:t>의 가능성을 어필한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거대한 시장을 위한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쇼</a:t>
            </a:r>
            <a:r>
              <a:rPr kumimoji="1" lang="en-US" altLang="ko-KR" dirty="0"/>
              <a:t>’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84772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783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플러그인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37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플러그인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를 활용하여 새 사업을 가능하게 하는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06558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플러그인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tomorrow.io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날씨 서비스와 연동하여 채팅으로 날씨를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8DE0F-C977-857D-ACC2-30C340AF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03" y="2663295"/>
            <a:ext cx="8439480" cy="36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911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플러그인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A&amp;B chat with PDF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온라인 </a:t>
            </a:r>
            <a:r>
              <a:rPr kumimoji="1" lang="en-US" altLang="ko-KR" dirty="0"/>
              <a:t>pdf</a:t>
            </a:r>
            <a:r>
              <a:rPr kumimoji="1" lang="ko-KR" altLang="en-US" dirty="0"/>
              <a:t>를 입력 받아서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A0567-100E-803D-71E7-5224885FD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028" y="1502979"/>
            <a:ext cx="6461234" cy="526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463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ore-US" altLang="en-US" dirty="0"/>
              <a:t>플러그인</a:t>
            </a:r>
            <a:r>
              <a:rPr kumimoji="1" lang="ko-KR" altLang="en-US" dirty="0"/>
              <a:t> 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07A272-07E7-035B-7BBD-468C2C40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235" y="1471608"/>
            <a:ext cx="7772400" cy="52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56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플러그인 설치 방법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가입하고 로그인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ADA0A2-7785-6D4D-5452-040237BA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241" y="1387364"/>
            <a:ext cx="7226831" cy="529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825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플러그인 설치 방법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이름 클릭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‘Settings &amp; Beta’ </a:t>
            </a:r>
            <a:r>
              <a:rPr kumimoji="1" lang="ko-KR" altLang="en-US" dirty="0"/>
              <a:t>클릭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108AF-A36A-8E56-6A82-CE16D0A8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088" y="1385395"/>
            <a:ext cx="43053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12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플러그인 설치 방법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‘Beta features’</a:t>
            </a:r>
            <a:r>
              <a:rPr kumimoji="1" lang="ko-KR" altLang="en-US" dirty="0"/>
              <a:t> 클릭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Plugins</a:t>
            </a:r>
            <a:r>
              <a:rPr kumimoji="1" lang="ko-KR" altLang="en-US" dirty="0"/>
              <a:t>를 우측으로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0E25DD-40CC-7B7E-13B0-A11ED1A74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185" y="1902372"/>
            <a:ext cx="7202980" cy="479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28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900" y="3031098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플러그인 설치 방법</a:t>
            </a:r>
            <a:endParaRPr kumimoji="1" lang="ko-Kore-US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F02BB5-A7C6-1C59-97DB-9D92A26A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US"/>
              <a:t>ChatGPT Plugins </a:t>
            </a:r>
            <a:r>
              <a:rPr lang="ko-KR" altLang="en-US"/>
              <a:t>우측의 아래 버튼 클릭</a:t>
            </a:r>
            <a:r>
              <a:rPr lang="en-US" altLang="ko-KR"/>
              <a:t>.</a:t>
            </a:r>
          </a:p>
          <a:p>
            <a:r>
              <a:rPr lang="en-US" altLang="ko-Kore-US"/>
              <a:t>Plugin store </a:t>
            </a:r>
            <a:r>
              <a:rPr lang="ko-KR" altLang="en-US"/>
              <a:t>클릭</a:t>
            </a:r>
            <a:r>
              <a:rPr lang="en-US" altLang="ko-KR"/>
              <a:t>.</a:t>
            </a:r>
            <a:endParaRPr lang="ko-Kore-US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A736F3-75AD-A363-26ED-C653A282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062" y="3110261"/>
            <a:ext cx="5575738" cy="33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7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플러그인 설치 방법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검색어 입력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대상 플러그인의 </a:t>
            </a:r>
            <a:r>
              <a:rPr kumimoji="1" lang="en-US" altLang="ko-KR" dirty="0"/>
              <a:t>’Install’ </a:t>
            </a:r>
            <a:r>
              <a:rPr kumimoji="1" lang="ko-KR" altLang="en-US" dirty="0"/>
              <a:t>클릭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364DFC-7D39-DE6C-9A54-BD5CCE5D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531" y="839803"/>
            <a:ext cx="4862670" cy="58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062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플러그인 사용 방법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‘New Chat’</a:t>
            </a:r>
            <a:r>
              <a:rPr kumimoji="1" lang="ko-KR" altLang="en-US" dirty="0"/>
              <a:t> 클릭후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똑같이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383E9C-4F6A-739A-8B77-0616905B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380" y="2911587"/>
            <a:ext cx="7772400" cy="38553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DC2FAE-92BA-B48A-DE8B-230E24553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99" y="2911587"/>
            <a:ext cx="3617529" cy="11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338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783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임팩트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1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모든 데이터는 디바이스 안의 특정 타입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사람과 친숙하지 않은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엑셀의 숫자들</a:t>
            </a:r>
            <a:endParaRPr kumimoji="1" lang="en-US" altLang="ko-KR" dirty="0"/>
          </a:p>
          <a:p>
            <a:r>
              <a:rPr kumimoji="1" lang="ko-KR" altLang="en-US" dirty="0"/>
              <a:t>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사람만이 편집 가능한 문장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26651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에 사용하려면 하여간에 데이터를 가공해야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엑셀 타입으로 만들어야만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종이위의 정보를 특정 포멧으로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문장은 잘 처리하지 못했고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2332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모델은 학습된 데이터 형태에 고착화된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 컬럼의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개였다면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무조건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개만</a:t>
            </a:r>
            <a:endParaRPr kumimoji="1" lang="en-US" altLang="ko-KR" dirty="0"/>
          </a:p>
          <a:p>
            <a:r>
              <a:rPr kumimoji="1" lang="ko-KR" altLang="en-US" dirty="0"/>
              <a:t>영상 크기가 </a:t>
            </a:r>
            <a:r>
              <a:rPr kumimoji="1" lang="en-US" altLang="ko-KR" dirty="0"/>
              <a:t>600x400</a:t>
            </a:r>
            <a:r>
              <a:rPr kumimoji="1" lang="ko-KR" altLang="en-US" dirty="0"/>
              <a:t>이면 무조건 이 크기로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43388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사람과 친숙한 자연어로</a:t>
            </a:r>
            <a:endParaRPr kumimoji="1" lang="en-US" altLang="ko-KR" dirty="0"/>
          </a:p>
          <a:p>
            <a:r>
              <a:rPr kumimoji="1" lang="ko-KR" altLang="en-US" dirty="0"/>
              <a:t>엑셀이나 특정 포멧없이 그냥 그대로</a:t>
            </a:r>
            <a:endParaRPr kumimoji="1" lang="en-US" altLang="ko-KR" dirty="0"/>
          </a:p>
          <a:p>
            <a:r>
              <a:rPr kumimoji="1" lang="ko-KR" altLang="en-US" dirty="0"/>
              <a:t>데이터 형태 없이 원래 문장 그대로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06911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와 새로운 사업가능성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사람의 언어를 해석하여 기존 서비스 호출이 가능</a:t>
            </a:r>
            <a:endParaRPr kumimoji="1" lang="en-US" altLang="ko-KR" dirty="0"/>
          </a:p>
          <a:p>
            <a:r>
              <a:rPr kumimoji="1" lang="ko-KR" altLang="en-US" dirty="0"/>
              <a:t>기존 서비스 결과를 사람의 언어로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기계와 사람간의 인터페이스에 대한 혁명이다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4779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D2F71A-5751-3D12-8923-59052B75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30" y="4847092"/>
            <a:ext cx="1084307" cy="1042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7B3106-82EA-EBF4-B64E-89F6E3D0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50777-523F-25FF-85AB-09C0196912A0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600FC6-AB1F-69AB-6F17-047414E651FB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0719C8-5DBB-1A83-FEE7-2D81AFC0E972}"/>
              </a:ext>
            </a:extLst>
          </p:cNvPr>
          <p:cNvCxnSpPr>
            <a:cxnSpLocks/>
          </p:cNvCxnSpPr>
          <p:nvPr/>
        </p:nvCxnSpPr>
        <p:spPr>
          <a:xfrm>
            <a:off x="3867807" y="3977481"/>
            <a:ext cx="2250089" cy="139467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7696A-5A71-96D3-6F6F-9DDE5202608F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26417-39EA-C414-E02E-A9D697F9FF81}"/>
              </a:ext>
            </a:extLst>
          </p:cNvPr>
          <p:cNvSpPr txBox="1"/>
          <p:nvPr/>
        </p:nvSpPr>
        <p:spPr>
          <a:xfrm>
            <a:off x="4574641" y="40459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키보드</a:t>
            </a:r>
            <a:r>
              <a:rPr kumimoji="1" lang="ko-KR" altLang="en-US"/>
              <a:t> 입력</a:t>
            </a:r>
            <a:endParaRPr kumimoji="1" lang="ko-Kore-US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C7B562-ACB1-295E-0711-D5D71AF1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78E2F27-DACC-0598-F7F3-470D35806BBB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4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14374</TotalTime>
  <Words>1394</Words>
  <Application>Microsoft Macintosh PowerPoint</Application>
  <PresentationFormat>와이드스크린</PresentationFormat>
  <Paragraphs>395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0" baseType="lpstr">
      <vt:lpstr>GE Inspira Sans</vt:lpstr>
      <vt:lpstr>NanumGothic</vt:lpstr>
      <vt:lpstr>NanumGothic</vt:lpstr>
      <vt:lpstr>NanumSquare</vt:lpstr>
      <vt:lpstr>Söhne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와우</vt:lpstr>
      <vt:lpstr>와우!</vt:lpstr>
      <vt:lpstr>PowerPoint 프레젠테이션</vt:lpstr>
      <vt:lpstr>딥러닝 핵심 능력</vt:lpstr>
      <vt:lpstr>함수</vt:lpstr>
      <vt:lpstr>학습</vt:lpstr>
      <vt:lpstr>학습</vt:lpstr>
      <vt:lpstr>학습</vt:lpstr>
      <vt:lpstr>학습</vt:lpstr>
      <vt:lpstr>학습이 되면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딥러닝 활용 예</vt:lpstr>
      <vt:lpstr>PowerPoint 프레젠테이션</vt:lpstr>
      <vt:lpstr>학습 데이터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출력 내용은</vt:lpstr>
      <vt:lpstr>분류 문제</vt:lpstr>
      <vt:lpstr>분류 문제</vt:lpstr>
      <vt:lpstr>분류 문제</vt:lpstr>
      <vt:lpstr>분류 문제</vt:lpstr>
      <vt:lpstr>분류 문제</vt:lpstr>
      <vt:lpstr>분류와 신뢰도</vt:lpstr>
      <vt:lpstr>근거 없는 대답</vt:lpstr>
      <vt:lpstr>PowerPoint 프레젠테이션</vt:lpstr>
      <vt:lpstr>믿을만 하지 못하다</vt:lpstr>
      <vt:lpstr>사실성 검사 결과</vt:lpstr>
      <vt:lpstr>안전하지 못하다</vt:lpstr>
      <vt:lpstr>의료용 사용 불허</vt:lpstr>
      <vt:lpstr>근거 없는 답변</vt:lpstr>
      <vt:lpstr>길이 제약</vt:lpstr>
      <vt:lpstr>제한된 활용</vt:lpstr>
      <vt:lpstr>PowerPoint 프레젠테이션</vt:lpstr>
      <vt:lpstr>문서 요약</vt:lpstr>
      <vt:lpstr>문서 기반 답변</vt:lpstr>
      <vt:lpstr>보고서 초안</vt:lpstr>
      <vt:lpstr>번역</vt:lpstr>
      <vt:lpstr>PowerPoint 프레젠테이션</vt:lpstr>
      <vt:lpstr>글쎄….?</vt:lpstr>
      <vt:lpstr>PowerPoint 프레젠테이션</vt:lpstr>
      <vt:lpstr>이전의 AI</vt:lpstr>
      <vt:lpstr>AlphaGo 이전</vt:lpstr>
      <vt:lpstr>AlphaGo 이후</vt:lpstr>
      <vt:lpstr>AlphaGo 영향력</vt:lpstr>
      <vt:lpstr>성공적인 AI 결과</vt:lpstr>
      <vt:lpstr>아직은 먼 AI</vt:lpstr>
      <vt:lpstr>AI 활용이 힘든 이유가</vt:lpstr>
      <vt:lpstr>AlphaGo의 인류문명 관점의 의미</vt:lpstr>
      <vt:lpstr>PowerPoint 프레젠테이션</vt:lpstr>
      <vt:lpstr>ChatGPT 플러그인</vt:lpstr>
      <vt:lpstr>ChatGPT 플러그인 – tomorrow.io</vt:lpstr>
      <vt:lpstr>ChatGPT 플러그인 – A&amp;B chat with PDF</vt:lpstr>
      <vt:lpstr>ChatGPT 플러그인 예</vt:lpstr>
      <vt:lpstr>플러그인 설치 방법</vt:lpstr>
      <vt:lpstr>플러그인 설치 방법</vt:lpstr>
      <vt:lpstr>플러그인 설치 방법</vt:lpstr>
      <vt:lpstr>플러그인 설치 방법</vt:lpstr>
      <vt:lpstr>플러그인 설치 방법</vt:lpstr>
      <vt:lpstr>플러그인 사용 방법</vt:lpstr>
      <vt:lpstr>PowerPoint 프레젠테이션</vt:lpstr>
      <vt:lpstr>ChatGPT 이전에는</vt:lpstr>
      <vt:lpstr>ChatGPT 이전에는</vt:lpstr>
      <vt:lpstr>ChatGPT 이전에는</vt:lpstr>
      <vt:lpstr>ChatGPT 이후에는</vt:lpstr>
      <vt:lpstr>ChatGPT와 새로운 사업가능성</vt:lpstr>
      <vt:lpstr>기존 서비스 사용</vt:lpstr>
      <vt:lpstr>이후 서비스 사용</vt:lpstr>
      <vt:lpstr>이후 서비스 사용</vt:lpstr>
      <vt:lpstr>이후 서비스 사용</vt:lpstr>
      <vt:lpstr>이후 서비스 사용</vt:lpstr>
      <vt:lpstr>ChatGPT의 인류문명 관점의 의미</vt:lpstr>
      <vt:lpstr>ChatGPT의 임팩트</vt:lpstr>
      <vt:lpstr>ChatGPT의 등장</vt:lpstr>
      <vt:lpstr>PowerPoint 프레젠테이션</vt:lpstr>
      <vt:lpstr>AlphaGo가 바꾼 것</vt:lpstr>
      <vt:lpstr>ChatGPT는</vt:lpstr>
      <vt:lpstr>흐름</vt:lpstr>
      <vt:lpstr>의료에서는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789</cp:revision>
  <dcterms:created xsi:type="dcterms:W3CDTF">2023-04-05T00:38:07Z</dcterms:created>
  <dcterms:modified xsi:type="dcterms:W3CDTF">2023-12-21T04:55:47Z</dcterms:modified>
</cp:coreProperties>
</file>